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5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62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86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0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9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8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9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22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35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53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6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VEGF-C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300-078)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VEGF-C.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4327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2013-10-21T08:38:24Z</dcterms:created>
  <dcterms:modified xsi:type="dcterms:W3CDTF">2015-03-13T08:41:15Z</dcterms:modified>
</cp:coreProperties>
</file>